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67" r:id="rId6"/>
    <p:sldId id="268" r:id="rId7"/>
    <p:sldId id="269" r:id="rId8"/>
    <p:sldId id="274" r:id="rId9"/>
    <p:sldId id="271" r:id="rId10"/>
    <p:sldId id="272" r:id="rId11"/>
    <p:sldId id="280" r:id="rId12"/>
    <p:sldId id="279" r:id="rId13"/>
    <p:sldId id="276" r:id="rId14"/>
    <p:sldId id="264" r:id="rId15"/>
    <p:sldId id="275" r:id="rId16"/>
    <p:sldId id="277" r:id="rId17"/>
    <p:sldId id="278" r:id="rId18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9" d="100"/>
          <a:sy n="99" d="100"/>
        </p:scale>
        <p:origin x="72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2305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33838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8971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Úvodná snímk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264304" y="5829811"/>
            <a:ext cx="7297200" cy="669312"/>
            <a:chOff x="264304" y="5829811"/>
            <a:chExt cx="7297200" cy="669312"/>
          </a:xfrm>
        </p:grpSpPr>
        <p:pic>
          <p:nvPicPr>
            <p:cNvPr id="9" name="Obrázok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3701" y="5875158"/>
              <a:ext cx="1287803" cy="591808"/>
            </a:xfrm>
            <a:prstGeom prst="rect">
              <a:avLst/>
            </a:prstGeom>
          </p:spPr>
        </p:pic>
        <p:pic>
          <p:nvPicPr>
            <p:cNvPr id="10" name="Obrázok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304" y="5829811"/>
              <a:ext cx="1932975" cy="669312"/>
            </a:xfrm>
            <a:prstGeom prst="rect">
              <a:avLst/>
            </a:prstGeom>
          </p:spPr>
        </p:pic>
        <p:pic>
          <p:nvPicPr>
            <p:cNvPr id="11" name="Obrázok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4462" y="5921705"/>
              <a:ext cx="2205427" cy="4855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7777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24399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74538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5875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1658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4803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28500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0074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8034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EC278-487A-46DD-BF01-8E7AD0A8A573}" type="datetimeFigureOut">
              <a:rPr lang="sk-SK" smtClean="0"/>
              <a:t>21.09.2021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A9C29-0FF7-489E-9FA0-7A78C6A4DC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3586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Relationship Id="rId1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Janka.Mikusakova@zilinskazupa.sk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/>
          <p:cNvSpPr txBox="1"/>
          <p:nvPr/>
        </p:nvSpPr>
        <p:spPr>
          <a:xfrm>
            <a:off x="336890" y="2271967"/>
            <a:ext cx="76165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Podpora lokálnych </a:t>
            </a:r>
            <a:r>
              <a:rPr lang="sk-SK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produktov           </a:t>
            </a:r>
            <a:r>
              <a:rPr lang="sk-SK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 </a:t>
            </a:r>
            <a:r>
              <a:rPr lang="sk-SK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regióne </a:t>
            </a:r>
            <a:r>
              <a:rPr lang="sk-SK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Turiec </a:t>
            </a:r>
            <a:endParaRPr lang="en-US" sz="2800" b="1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Zástupný symbol obsahu 2"/>
          <p:cNvSpPr txBox="1">
            <a:spLocks/>
          </p:cNvSpPr>
          <p:nvPr/>
        </p:nvSpPr>
        <p:spPr>
          <a:xfrm>
            <a:off x="336890" y="2152996"/>
            <a:ext cx="7601764" cy="3624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 		</a:t>
            </a:r>
            <a:endParaRPr lang="sk-SK" sz="2000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 algn="just">
              <a:buAutoNum type="arabicPeriod"/>
            </a:pPr>
            <a:endParaRPr lang="sk-SK" sz="20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sk-SK" sz="20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k-SK" sz="2000" b="1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endParaRPr lang="sk-SK" sz="20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sk-SK" sz="20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WORKSHOP  </a:t>
            </a:r>
            <a:r>
              <a:rPr lang="sk-SK" sz="20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TRADIČNÉ  </a:t>
            </a:r>
            <a:r>
              <a:rPr lang="sk-SK" sz="20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 </a:t>
            </a:r>
            <a:r>
              <a:rPr lang="sk-SK" sz="20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NAŠE</a:t>
            </a:r>
          </a:p>
          <a:p>
            <a:pPr>
              <a:buBlip>
                <a:blip r:embed="rId2"/>
              </a:buBlip>
            </a:pPr>
            <a:endParaRPr lang="sk-SK" sz="20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Blip>
                <a:blip r:embed="rId2"/>
              </a:buBlip>
            </a:pPr>
            <a:r>
              <a:rPr lang="sk-SK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22.septembra </a:t>
            </a:r>
            <a:r>
              <a:rPr lang="sk-SK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2021</a:t>
            </a:r>
            <a:r>
              <a:rPr lang="sk-SK" sz="20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k-SK" sz="20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90" y="431830"/>
            <a:ext cx="8296156" cy="123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89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914400" y="1166843"/>
            <a:ext cx="668215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/>
              <a:t>Ako deti sme vyrastali obklopení fatranskou prírodou. Naši rodičia do nás zasiali férovosť, chuť do práce, poctivosť a lásku k prírode. </a:t>
            </a:r>
            <a:endParaRPr lang="sk-SK" dirty="0" smtClean="0"/>
          </a:p>
          <a:p>
            <a:r>
              <a:rPr lang="sk-SK" dirty="0" smtClean="0"/>
              <a:t>Dnes </a:t>
            </a:r>
            <a:r>
              <a:rPr lang="sk-SK" dirty="0"/>
              <a:t>sme </a:t>
            </a:r>
            <a:r>
              <a:rPr lang="sk-SK" b="1" dirty="0"/>
              <a:t>súčasťou </a:t>
            </a:r>
            <a:r>
              <a:rPr lang="sk-SK" b="1" dirty="0" err="1"/>
              <a:t>necpalského</a:t>
            </a:r>
            <a:r>
              <a:rPr lang="sk-SK" b="1" dirty="0"/>
              <a:t> družstva</a:t>
            </a:r>
            <a:r>
              <a:rPr lang="sk-SK" dirty="0"/>
              <a:t>, ktoré funguje už vyše 70 rokov. Každoročne osievame polia obilím, chováme mliečne a mäsové kravy. </a:t>
            </a:r>
            <a:endParaRPr lang="sk-SK" dirty="0" smtClean="0"/>
          </a:p>
          <a:p>
            <a:r>
              <a:rPr lang="sk-SK" dirty="0" smtClean="0"/>
              <a:t>Spĺňame </a:t>
            </a:r>
            <a:r>
              <a:rPr lang="sk-SK" dirty="0"/>
              <a:t>najvyššie štandardy v oblasti poľnohospodárstva i chovu a ako </a:t>
            </a:r>
            <a:r>
              <a:rPr lang="sk-SK" b="1" dirty="0"/>
              <a:t>Mliečna Farma Necpaly</a:t>
            </a:r>
            <a:r>
              <a:rPr lang="sk-SK" dirty="0"/>
              <a:t> sme naučení na kvantitatívne menšiu produkciu, ktorá dokáže zaručiť kvalitu</a:t>
            </a:r>
            <a:r>
              <a:rPr lang="sk-SK" dirty="0" smtClean="0"/>
              <a:t>.</a:t>
            </a:r>
          </a:p>
          <a:p>
            <a:endParaRPr lang="sk-SK" dirty="0"/>
          </a:p>
          <a:p>
            <a:r>
              <a:rPr lang="sk-SK" dirty="0"/>
              <a:t>Mliečne produkty z našej Mliečnej farmy Necpaly dopĺňajú ďalší turčiansky výrobcovia a tak Vám prinášame kompletnú regionálnu produkciu. Nájdete u nás produkty nie len </a:t>
            </a:r>
            <a:r>
              <a:rPr lang="sk-SK" b="1" dirty="0"/>
              <a:t>kravské, ale i ovčie a kozie</a:t>
            </a:r>
            <a:r>
              <a:rPr lang="sk-SK" dirty="0"/>
              <a:t>. Pre každú </a:t>
            </a:r>
            <a:r>
              <a:rPr lang="sk-SK" dirty="0" err="1"/>
              <a:t>gazdinkú</a:t>
            </a:r>
            <a:r>
              <a:rPr lang="sk-SK" dirty="0"/>
              <a:t> máme maslo, tvaroh i bryndzu, korbáčiky, nite, jogurty, jogurtové nápoje, kefír, zákvas či rôzne syry. Dominantou je naše surové </a:t>
            </a:r>
            <a:r>
              <a:rPr lang="sk-SK" b="1" dirty="0"/>
              <a:t>nepasterizované kravské mlieko z Necpál</a:t>
            </a:r>
            <a:r>
              <a:rPr lang="sk-SK" dirty="0"/>
              <a:t>. Načapovať si ho môžete buď do akejkoľvek vlastnej fľaše, alebo Vám ponúkneme tú našu. </a:t>
            </a:r>
            <a:r>
              <a:rPr lang="sk-SK" b="1" dirty="0"/>
              <a:t>Prevádzkujeme </a:t>
            </a:r>
            <a:r>
              <a:rPr lang="sk-SK" b="1" dirty="0" err="1"/>
              <a:t>kváskovú</a:t>
            </a:r>
            <a:r>
              <a:rPr lang="sk-SK" b="1" dirty="0"/>
              <a:t> pekáreň a máme ďalšie smelé plány</a:t>
            </a:r>
          </a:p>
          <a:p>
            <a:endParaRPr lang="sk-SK" dirty="0"/>
          </a:p>
        </p:txBody>
      </p:sp>
      <p:sp>
        <p:nvSpPr>
          <p:cNvPr id="3" name="Obdĺžnik 2"/>
          <p:cNvSpPr/>
          <p:nvPr/>
        </p:nvSpPr>
        <p:spPr>
          <a:xfrm>
            <a:off x="750278" y="586154"/>
            <a:ext cx="67130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/>
              <a:t>Príbeh ( od sna k realizácii )</a:t>
            </a:r>
          </a:p>
        </p:txBody>
      </p:sp>
    </p:spTree>
    <p:extLst>
      <p:ext uri="{BB962C8B-B14F-4D97-AF65-F5344CB8AC3E}">
        <p14:creationId xmlns:p14="http://schemas.microsoft.com/office/powerpoint/2010/main" val="17305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621323" y="2203938"/>
            <a:ext cx="67173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/>
              <a:t>V roku 2016 sme založili vlastné farmárske potraviny </a:t>
            </a:r>
            <a:r>
              <a:rPr lang="sk-SK" b="1" dirty="0"/>
              <a:t>“ZRNKO”</a:t>
            </a:r>
            <a:r>
              <a:rPr lang="sk-SK" dirty="0"/>
              <a:t> v Žabokrekoch pri Martine. </a:t>
            </a:r>
            <a:r>
              <a:rPr lang="sk-SK" b="1" dirty="0"/>
              <a:t>Spájame tu malých a stredných výrobcov z blízkeho okolia i celého Slovenska</a:t>
            </a:r>
            <a:r>
              <a:rPr lang="sk-SK" dirty="0"/>
              <a:t>, ktorí podporujú myšlienku, že na prvom mieste je produkovať čo najvyššiu kvalitu pre spotrebiteľa. </a:t>
            </a:r>
            <a:endParaRPr lang="sk-SK" dirty="0" smtClean="0"/>
          </a:p>
          <a:p>
            <a:endParaRPr lang="sk-SK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k-SK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Poctiví </a:t>
            </a:r>
            <a:r>
              <a:rPr lang="sk-SK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farmári, ktorí si ctia svoje remeslo, rozvíjajú jeho tradíciu a zabezpečujú nám svojou prácou </a:t>
            </a:r>
            <a:r>
              <a:rPr lang="sk-SK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pooctivé</a:t>
            </a:r>
            <a:r>
              <a:rPr lang="sk-SK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potraviny a zdravšiu krajinu. Prostredníctvom našej predajne ich chceme podporiť a zviditeľniť.</a:t>
            </a:r>
          </a:p>
        </p:txBody>
      </p:sp>
    </p:spTree>
    <p:extLst>
      <p:ext uri="{BB962C8B-B14F-4D97-AF65-F5344CB8AC3E}">
        <p14:creationId xmlns:p14="http://schemas.microsoft.com/office/powerpoint/2010/main" val="384832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785445" y="1078523"/>
            <a:ext cx="753793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Rovnako dbáme na rozmanitosť sortimentu, aby ste u nás našli to, čo potrebujete (a ešte viac).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predajni sa nachádza okrem širokej škály našich </a:t>
            </a:r>
            <a:r>
              <a:rPr lang="sk-SK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necpalských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mliečnych výrobkov, </a:t>
            </a:r>
            <a:r>
              <a:rPr lang="sk-SK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špaldovej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múky a vlastného </a:t>
            </a:r>
            <a:r>
              <a:rPr lang="sk-SK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kváskového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pečiva aj automat na čerstvé nepasterizované mlieko z Necpál a čoskoro u nás budete môcť kúpiť vajíčka od našich vlastných sliepok z voľného výbehu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Naše </a:t>
            </a:r>
            <a:r>
              <a:rPr lang="sk-SK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Zrnko </a:t>
            </a:r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 teda najmladším výhonkom družstva v Necpaloch</a:t>
            </a:r>
            <a:r>
              <a:rPr lang="sk-SK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sk-SK" dirty="0"/>
              <a:t/>
            </a:r>
            <a:br>
              <a:rPr lang="sk-SK" dirty="0"/>
            </a:br>
            <a:r>
              <a:rPr lang="sk-SK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ZRNKO predstavuje návrat ku koreňom, k prvovýrobe a k poľu, teda tam, kde to všetko začína.</a:t>
            </a:r>
            <a:br>
              <a:rPr lang="sk-SK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sk-SK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ZRNKO je spojenie tradícií a s tým spojená poctivá práca výrobcov a farmárov.</a:t>
            </a:r>
          </a:p>
        </p:txBody>
      </p:sp>
    </p:spTree>
    <p:extLst>
      <p:ext uri="{BB962C8B-B14F-4D97-AF65-F5344CB8AC3E}">
        <p14:creationId xmlns:p14="http://schemas.microsoft.com/office/powerpoint/2010/main" val="401369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Janka\Desktop\Screenshot 2021-09-20 at 15-48-03 Mäsové výrobky ZRN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4062"/>
            <a:ext cx="12192000" cy="459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8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135445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ĺžnik 1"/>
          <p:cNvSpPr/>
          <p:nvPr/>
        </p:nvSpPr>
        <p:spPr>
          <a:xfrm>
            <a:off x="1160586" y="410308"/>
            <a:ext cx="72219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Kvásková</a:t>
            </a:r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pekáreň  (dopyt / ponuka – inovácie) </a:t>
            </a:r>
          </a:p>
        </p:txBody>
      </p:sp>
    </p:spTree>
    <p:extLst>
      <p:ext uri="{BB962C8B-B14F-4D97-AF65-F5344CB8AC3E}">
        <p14:creationId xmlns:p14="http://schemas.microsoft.com/office/powerpoint/2010/main" val="292227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Janka\Desktop\dsc5330_-_hrianka_280g-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705" y="293078"/>
            <a:ext cx="3396763" cy="261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Janka\Desktop\špajza-280x2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77" y="293078"/>
            <a:ext cx="1781907" cy="187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Janka\Desktop\zelenina-a-ovocie-280x2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6" y="4267200"/>
            <a:ext cx="2274276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Janka\Desktop\nápoje-280x28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288" y="3705225"/>
            <a:ext cx="2482362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Janka\Desktop\food-3179853-280x28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23" y="2543908"/>
            <a:ext cx="1922585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Janka\Desktop\dcecc-280x28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846" y="4607169"/>
            <a:ext cx="1277816" cy="12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Janka\Desktop\mäso-280x28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708" y="2543908"/>
            <a:ext cx="2294792" cy="1723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Janka\Desktop\drogéria-280x28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508" y="4607169"/>
            <a:ext cx="1324707" cy="12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Janka\Desktop\korenie-280x280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414" y="4607169"/>
            <a:ext cx="1160585" cy="12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Users\Janka\Desktop\DSC_0034-280x28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585" y="293078"/>
            <a:ext cx="2250829" cy="261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Janka\Desktop\pečivo-a-chlieb-280x280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432" y="2905124"/>
            <a:ext cx="2664068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C:\Users\Janka\Desktop\gin-tvrdy-alhohol-280x280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908" y="4924425"/>
            <a:ext cx="1371599" cy="139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C:\Users\Janka\Desktop\darčeková-poukážka-eshop-280x280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554" y="293078"/>
            <a:ext cx="2942492" cy="165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54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785446" y="1859340"/>
            <a:ext cx="83585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 ďalší rozvoj a podporu predaja lokálnych produktov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 spotrebiteľa – obyvateľa regiónu, ale aj pre návštevníkov regiónu je potrebné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</a:t>
            </a:r>
            <a:r>
              <a:rPr lang="sk-SK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Budovanie </a:t>
            </a:r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regionálnej značky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 metodika a marketing značky je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lvl="0"/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pripravená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kto bude nositeľ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?)</a:t>
            </a:r>
          </a:p>
          <a:p>
            <a:pPr lvl="0"/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sk-SK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Rozširovanie </a:t>
            </a:r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lokálnej siete na príklade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ZRNKO –poctivé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potraviny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 projekt na podporu miestnej ekonomiky v rámci IÚS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lvl="0"/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</a:t>
            </a:r>
            <a:r>
              <a:rPr lang="sk-SK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Marketingová </a:t>
            </a:r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podpora, vzdelávanie a osveta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sk-SK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VÚC,MAS,obce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837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1113692" y="1213008"/>
            <a:ext cx="6506307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i="1" dirty="0" smtClean="0"/>
              <a:t>Na záver :  chute a zážitok z regiónu sú niečím, čo ovplyvňuje náš záujem sa tam vrátiť, ale je potrebné mať na pamäti, že</a:t>
            </a:r>
          </a:p>
          <a:p>
            <a:endParaRPr lang="sk-SK" b="1" i="1" dirty="0"/>
          </a:p>
          <a:p>
            <a:r>
              <a:rPr lang="sk-SK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jedna </a:t>
            </a:r>
            <a:r>
              <a:rPr lang="sk-SK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silná </a:t>
            </a:r>
            <a:r>
              <a:rPr lang="sk-SK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negatívna</a:t>
            </a:r>
            <a:r>
              <a:rPr lang="sk-SK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emócia môže pokaziť </a:t>
            </a:r>
            <a:r>
              <a:rPr lang="sk-SK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desať </a:t>
            </a:r>
            <a:r>
              <a:rPr lang="sk-SK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pozitívnych </a:t>
            </a:r>
            <a:r>
              <a:rPr lang="sk-SK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vnemov</a:t>
            </a:r>
          </a:p>
          <a:p>
            <a:endParaRPr lang="sk-SK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naopak, </a:t>
            </a:r>
            <a:r>
              <a:rPr lang="sk-SK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jedna </a:t>
            </a:r>
            <a:r>
              <a:rPr lang="sk-SK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intenzívna </a:t>
            </a:r>
            <a:r>
              <a:rPr lang="sk-SK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pozitívna </a:t>
            </a:r>
            <a:r>
              <a:rPr lang="sk-SK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emócia je schopná vyvážiť desať drobných</a:t>
            </a:r>
            <a:endParaRPr lang="sk-SK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nedostatkov</a:t>
            </a:r>
            <a:r>
              <a:rPr lang="sk-SK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sk-SK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sk-SK" sz="28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Ďakujem za pozornosť !!!</a:t>
            </a:r>
          </a:p>
          <a:p>
            <a:pPr algn="ctr"/>
            <a:r>
              <a:rPr lang="sk-SK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Ing.Janka</a:t>
            </a:r>
            <a:r>
              <a:rPr lang="sk-SK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k-SK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Mikušáková</a:t>
            </a:r>
            <a:endParaRPr lang="sk-SK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sk-SK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ŽSK, odbor regionálneho rozvoja</a:t>
            </a:r>
          </a:p>
          <a:p>
            <a:pPr algn="ctr"/>
            <a:r>
              <a:rPr lang="sk-SK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Janka.Mikusakova@zilinskazupa.sk</a:t>
            </a:r>
            <a:endParaRPr lang="sk-SK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sk-SK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+421 905838999</a:t>
            </a:r>
          </a:p>
          <a:p>
            <a:endParaRPr lang="sk-SK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sk-SK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sk-SK" dirty="0">
              <a:solidFill>
                <a:srgbClr val="92D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76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4" y="117231"/>
            <a:ext cx="5046417" cy="5545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589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86154" y="1125415"/>
            <a:ext cx="657664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Turiec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 situovaný v strednej až severozápadnej časti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Slovenska, v Žilinskom kraji . Patrí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 známym turistickým regiónom . Na severe hraničí s Oravou, na východe s Liptovom, na juhu s Pohroním, na juhozápade s Ponitrím a na severozápade so stredným Považím. </a:t>
            </a:r>
          </a:p>
          <a:p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Územie regiónu leží v Turčianskej kotline, ktorá je obklopená hrebeňom Malej a Veľkej Fatry,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pohorím Žiar a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Kremnickými vrchmi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Vďaka tomuto obkoleseniu pohoriami i svojim prírodným krásam dostal Turiec pred rokmi označenie </a:t>
            </a:r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"Turčianska záhradka".</a:t>
            </a:r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Rozloha Turca je približne 1129 km2 a tvorí ho 69 miest a obcí. V okrese Turčianske Teplice sa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ich nachádza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26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 okrese Martin 43.</a:t>
            </a:r>
          </a:p>
        </p:txBody>
      </p:sp>
    </p:spTree>
    <p:extLst>
      <p:ext uri="{BB962C8B-B14F-4D97-AF65-F5344CB8AC3E}">
        <p14:creationId xmlns:p14="http://schemas.microsoft.com/office/powerpoint/2010/main" val="136179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74432" y="996462"/>
            <a:ext cx="438443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</a:t>
            </a:r>
            <a:r>
              <a:rPr lang="sk-SK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Turiec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veľkú kultúrno-historickú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hodnotu.</a:t>
            </a:r>
          </a:p>
          <a:p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Prírodné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prostredie s bohatstvom minerálnych prameňov a termálnych vôd , bohatou flórou a faunou, životné prostredie ho zaraďuje medzi regióny s dobrou kvalitou pre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život</a:t>
            </a:r>
          </a:p>
          <a:p>
            <a:endParaRPr lang="sk-SK" dirty="0"/>
          </a:p>
          <a:p>
            <a:endParaRPr lang="sk-SK" dirty="0" smtClean="0"/>
          </a:p>
          <a:p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Turčiansky vidiek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tvoria menšie podhorské obce a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stredne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veľké obce v povodí rieky Váh a Turiec s obhospodarovanou pôdou, lúkami a pasienkami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sk-SK" dirty="0"/>
          </a:p>
          <a:p>
            <a:r>
              <a:rPr lang="sk-SK" dirty="0"/>
              <a:t> </a:t>
            </a:r>
          </a:p>
        </p:txBody>
      </p:sp>
      <p:pic>
        <p:nvPicPr>
          <p:cNvPr id="9218" name="Picture 2" descr="C:\Users\Janka\Desktop\prirodaturiec_mXNkb_16165856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353" y="2168770"/>
            <a:ext cx="7022123" cy="347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04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621323" y="808892"/>
            <a:ext cx="636563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Poľnohospodárstvo v Turci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 90-tych rokoch prechádza transformáciou. Poľnohospodárske podniky </a:t>
            </a:r>
            <a:r>
              <a:rPr lang="sk-SK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diverzifikujú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svoju činnosť ( finalizácia produktov ), majú výraznú prevahu nad malými farmármi</a:t>
            </a:r>
          </a:p>
          <a:p>
            <a:r>
              <a:rPr lang="sk-SK" dirty="0"/>
              <a:t> </a:t>
            </a:r>
          </a:p>
          <a:p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Najvýznamnejšie poľnohospodárske podniky </a:t>
            </a:r>
            <a:r>
              <a:rPr lang="sk-SK" dirty="0"/>
              <a:t>:</a:t>
            </a:r>
          </a:p>
          <a:p>
            <a:r>
              <a:rPr lang="sk-SK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PD </a:t>
            </a:r>
            <a:r>
              <a:rPr lang="sk-SK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Gader</a:t>
            </a:r>
            <a:r>
              <a:rPr lang="sk-SK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Blatnica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 mliečne výrobky, jogurty, ľanový olej..)</a:t>
            </a:r>
          </a:p>
          <a:p>
            <a:r>
              <a:rPr lang="sk-SK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PD Necpaly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 mliečne výrobky- </a:t>
            </a:r>
            <a:r>
              <a:rPr lang="sk-SK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ovčie,kravské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kozie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syry, jogurty,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mak)</a:t>
            </a:r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PD Sklabiňa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 mlieko, mäso a mäsové výrobky )</a:t>
            </a:r>
          </a:p>
          <a:p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</p:txBody>
      </p:sp>
      <p:pic>
        <p:nvPicPr>
          <p:cNvPr id="10242" name="Picture 2" descr="C:\Users\Janka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846" y="3704492"/>
            <a:ext cx="3341078" cy="212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Janka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031" y="4337538"/>
            <a:ext cx="2404590" cy="149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Janka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08" y="4337538"/>
            <a:ext cx="2461846" cy="138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92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39262" y="949569"/>
            <a:ext cx="506436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Lokálne produkty sú zaradené medzi turčianske jedinečnosti </a:t>
            </a:r>
            <a:endParaRPr lang="sk-SK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syry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Turčianske Kľačany,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jogurty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 korbáčiky Necpaly,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jogurty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maslo a tvaroh Blatnica,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morky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 Čremošného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</a:p>
          <a:p>
            <a:pPr marL="285750" indent="-285750">
              <a:buFontTx/>
              <a:buChar char="-"/>
            </a:pP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mäso a mäsové výrobky zo Sklabine,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ryby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 </a:t>
            </a:r>
            <a:r>
              <a:rPr lang="sk-SK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Požehov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turčianske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ovčie výrobky zo salašov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</a:p>
          <a:p>
            <a:pPr marL="285750" indent="-285750">
              <a:buFontTx/>
              <a:buChar char="-"/>
            </a:pPr>
            <a:r>
              <a:rPr lang="sk-SK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mošovský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chlieb a pekárenské výrobky,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turčiansky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med,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pálenka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 Turian,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bylinky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 Kláštora pod Znievom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Pribúdajú nové lokálne produkty napr. produkty  z konope, ľanu ( oleje, kozmetika, cukrovinky )</a:t>
            </a:r>
          </a:p>
          <a:p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</p:txBody>
      </p:sp>
      <p:sp>
        <p:nvSpPr>
          <p:cNvPr id="3" name="AutoShape 2" descr="01"/>
          <p:cNvSpPr>
            <a:spLocks noChangeAspect="1" noChangeArrowheads="1"/>
          </p:cNvSpPr>
          <p:nvPr/>
        </p:nvSpPr>
        <p:spPr bwMode="auto">
          <a:xfrm>
            <a:off x="155575" y="-1668463"/>
            <a:ext cx="8858250" cy="347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11267" name="Picture 3" descr="C:\Users\Janka\Desktop\aktuality_h_2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055078"/>
            <a:ext cx="5709139" cy="254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Janka\Desktop\ind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538" y="3786554"/>
            <a:ext cx="2989385" cy="151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26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445478" y="691663"/>
            <a:ext cx="6705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Ponuka a predaj lokálnych produktov </a:t>
            </a:r>
            <a:endParaRPr lang="sk-SK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sk-SK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sk-SK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Obchodné </a:t>
            </a:r>
            <a:r>
              <a:rPr lang="sk-SK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siete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 COOP Jednota, </a:t>
            </a:r>
            <a:r>
              <a:rPr lang="sk-SK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Tesco,Koruna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342900" indent="-342900">
              <a:buAutoNum type="arabicPeriod"/>
            </a:pPr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AutoNum type="arabicPeriod" startAt="2"/>
            </a:pPr>
            <a:r>
              <a:rPr lang="sk-SK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Vlastné </a:t>
            </a:r>
            <a:r>
              <a:rPr lang="sk-SK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predajne producentov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 predajne PD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Sklabiňa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Pekáreň </a:t>
            </a:r>
            <a:r>
              <a:rPr lang="sk-SK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Fatran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Mošovce , predajné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</a:p>
          <a:p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stánky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predaj z dvora 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AutoNum type="arabicPeriod" startAt="3"/>
            </a:pPr>
            <a:r>
              <a:rPr lang="sk-SK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Vlastná </a:t>
            </a:r>
            <a:r>
              <a:rPr lang="sk-SK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lokálna sieť 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 Zrnko – PD Necpaly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342900" indent="-342900">
              <a:buAutoNum type="arabicPeriod" startAt="3"/>
            </a:pPr>
            <a:endParaRPr lang="sk-SK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k-SK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Regionálne </a:t>
            </a:r>
            <a:r>
              <a:rPr lang="sk-SK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podujatia, jarmoky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 Turčianske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sk-SK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medobranie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Deň turčianskeho vidieka,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sk-SK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Hornoturčianske</a:t>
            </a:r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dožinky, </a:t>
            </a:r>
            <a:r>
              <a:rPr lang="sk-SK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Mošovský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jarmok a ďalšie </a:t>
            </a:r>
            <a:endParaRPr lang="sk-SK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sk-SK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jarmoky 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 </a:t>
            </a:r>
            <a:r>
              <a:rPr lang="sk-SK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regione</a:t>
            </a:r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)</a:t>
            </a:r>
          </a:p>
          <a:p>
            <a:r>
              <a:rPr lang="sk-SK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</p:txBody>
      </p:sp>
      <p:pic>
        <p:nvPicPr>
          <p:cNvPr id="8194" name="Picture 2" descr="C:\Users\Janka\Desktop\den turc vidieka 2019_plagat 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078" y="398586"/>
            <a:ext cx="3645876" cy="486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Janka\Desktop\ind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279" y="4618892"/>
            <a:ext cx="2649414" cy="114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Janka\Desktop\inde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66" y="4618893"/>
            <a:ext cx="2619375" cy="114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16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846" y="-152400"/>
            <a:ext cx="12849225" cy="1808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99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Janka\Desktop\GF3C0458-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656492"/>
            <a:ext cx="5370635" cy="515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Janka\Desktop\DSC_00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63" y="656492"/>
            <a:ext cx="3263552" cy="227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Janka\Desktop\GF3C038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63" y="3194538"/>
            <a:ext cx="3040814" cy="1963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04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950</Words>
  <Application>Microsoft Office PowerPoint</Application>
  <PresentationFormat>Širokouhlá</PresentationFormat>
  <Paragraphs>99</Paragraphs>
  <Slides>17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Motív balíka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Mikušáková Janka</dc:creator>
  <cp:lastModifiedBy>Chudíková Jana</cp:lastModifiedBy>
  <cp:revision>19</cp:revision>
  <dcterms:created xsi:type="dcterms:W3CDTF">2021-09-20T11:46:22Z</dcterms:created>
  <dcterms:modified xsi:type="dcterms:W3CDTF">2021-09-21T07:47:08Z</dcterms:modified>
</cp:coreProperties>
</file>